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1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36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63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3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1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21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4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4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8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82E64-13D0-4AFB-9823-E5F9BBF62B5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0F8A0-FFE5-4477-9C4F-C2D275408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1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67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블러추가본저화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497" y="750013"/>
            <a:ext cx="10799006" cy="59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9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7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0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2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8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5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42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57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3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86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39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99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07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05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33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71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0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25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39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5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3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7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4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0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75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와이드스크린</PresentationFormat>
  <Paragraphs>0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3</cp:revision>
  <dcterms:created xsi:type="dcterms:W3CDTF">2022-08-25T10:01:07Z</dcterms:created>
  <dcterms:modified xsi:type="dcterms:W3CDTF">2022-08-25T10:20:19Z</dcterms:modified>
</cp:coreProperties>
</file>